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34" r:id="rId2"/>
    <p:sldId id="1039" r:id="rId3"/>
    <p:sldId id="1037" r:id="rId4"/>
    <p:sldId id="1038" r:id="rId5"/>
    <p:sldId id="1035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9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AAA3-FA37-7248-BE2E-A80072E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/>
              <a:t>Who are you 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66EF45B-1C6F-5F4A-B954-5758F3964F1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C6CB0-E02A-FF4A-A3B9-0E9F407D6E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5893593" cy="4572000"/>
          </a:xfrm>
        </p:spPr>
        <p:txBody>
          <a:bodyPr>
            <a:normAutofit/>
          </a:bodyPr>
          <a:lstStyle/>
          <a:p>
            <a:r>
              <a:rPr lang="en-DK" dirty="0"/>
              <a:t>Short introduction with : </a:t>
            </a:r>
          </a:p>
          <a:p>
            <a:r>
              <a:rPr lang="en-DK" dirty="0"/>
              <a:t>- Your name</a:t>
            </a:r>
          </a:p>
          <a:p>
            <a:r>
              <a:rPr lang="en-DK" dirty="0"/>
              <a:t>- Where do you work</a:t>
            </a:r>
          </a:p>
          <a:p>
            <a:r>
              <a:rPr lang="en-DK" dirty="0"/>
              <a:t>- Experience with :</a:t>
            </a:r>
          </a:p>
          <a:p>
            <a:pPr lvl="1"/>
            <a:r>
              <a:rPr lang="en-DK" sz="1800"/>
              <a:t>Git</a:t>
            </a:r>
          </a:p>
          <a:p>
            <a:pPr lvl="1"/>
            <a:r>
              <a:rPr lang="en-DK" sz="1800"/>
              <a:t>Docker/Containers</a:t>
            </a:r>
          </a:p>
          <a:p>
            <a:pPr lvl="1"/>
            <a:r>
              <a:rPr lang="en-DK" sz="1800"/>
              <a:t>Kubernetes</a:t>
            </a:r>
          </a:p>
          <a:p>
            <a:pPr lvl="1"/>
            <a:r>
              <a:rPr lang="en-DK" sz="1800"/>
              <a:t>CI/CD Pipelines</a:t>
            </a:r>
          </a:p>
          <a:p>
            <a:pPr lvl="1"/>
            <a:endParaRPr lang="en-DK" sz="1800"/>
          </a:p>
          <a:p>
            <a:pPr marL="273050" lvl="1" indent="0">
              <a:buNone/>
            </a:pPr>
            <a:endParaRPr lang="en-DK" sz="1800"/>
          </a:p>
        </p:txBody>
      </p:sp>
      <p:pic>
        <p:nvPicPr>
          <p:cNvPr id="7" name="Picture 6" descr="A picture containing wall, person, person, standing&#10;&#10;Description automatically generated">
            <a:extLst>
              <a:ext uri="{FF2B5EF4-FFF2-40B4-BE49-F238E27FC236}">
                <a16:creationId xmlns:a16="http://schemas.microsoft.com/office/drawing/2014/main" id="{C6949189-7945-0F45-A955-AE44E9E0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" r="2465" b="-1"/>
          <a:stretch/>
        </p:blipFill>
        <p:spPr>
          <a:xfrm>
            <a:off x="6323381" y="1600201"/>
            <a:ext cx="586544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as the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Github Repo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E94345C-9D15-BA48-AC7A-8660CBB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6" y="1600201"/>
            <a:ext cx="4572000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pPr algn="ctr"/>
            <a:r>
              <a:rPr lang="en-US" sz="2600" dirty="0" err="1"/>
              <a:t>shorturl.at</a:t>
            </a:r>
            <a:r>
              <a:rPr lang="en-US" sz="2600" dirty="0"/>
              <a:t>/zMO89</a:t>
            </a:r>
          </a:p>
          <a:p>
            <a:pPr algn="ctr"/>
            <a:r>
              <a:rPr lang="en-US" sz="2600" dirty="0"/>
              <a:t>or</a:t>
            </a:r>
          </a:p>
          <a:p>
            <a:pPr algn="ctr"/>
            <a:r>
              <a:rPr lang="en-US" sz="2600" dirty="0"/>
              <a:t>Log into </a:t>
            </a:r>
            <a:r>
              <a:rPr lang="en-US" sz="2600" dirty="0" err="1"/>
              <a:t>github.com</a:t>
            </a:r>
            <a:endParaRPr lang="en-US" sz="2600" dirty="0"/>
          </a:p>
          <a:p>
            <a:pPr algn="ctr"/>
            <a:r>
              <a:rPr lang="en-US" sz="2600" dirty="0"/>
              <a:t>Search for </a:t>
            </a:r>
            <a:r>
              <a:rPr lang="en-US" sz="2600" dirty="0" err="1"/>
              <a:t>tanzudk</a:t>
            </a:r>
            <a:r>
              <a:rPr lang="en-US" sz="2600" dirty="0"/>
              <a:t>/ops2devops</a:t>
            </a:r>
          </a:p>
          <a:p>
            <a:pPr algn="ctr"/>
            <a:r>
              <a:rPr lang="en-US" sz="2600" dirty="0"/>
              <a:t>And</a:t>
            </a:r>
          </a:p>
          <a:p>
            <a:pPr algn="ctr"/>
            <a:r>
              <a:rPr lang="en-US" sz="2600" dirty="0"/>
              <a:t>Open folder 1.Connect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89</TotalTime>
  <Words>179</Words>
  <Application>Microsoft Macintosh PowerPoint</Application>
  <PresentationFormat>Custom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Who are you ?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32</cp:revision>
  <dcterms:created xsi:type="dcterms:W3CDTF">2022-02-24T08:32:59Z</dcterms:created>
  <dcterms:modified xsi:type="dcterms:W3CDTF">2022-04-01T08:57:13Z</dcterms:modified>
</cp:coreProperties>
</file>